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3DB5B-87DA-4EB9-943D-2BCCC681E5D6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C1FDD-4656-4DE7-8F2C-87E61D17D0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39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C1FDD-4656-4DE7-8F2C-87E61D17D032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853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E13-DF4B-4DAC-A348-EB6479D669B5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A-2F21-4B51-8AAF-4E381C2339A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E13-DF4B-4DAC-A348-EB6479D669B5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A-2F21-4B51-8AAF-4E381C2339A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E13-DF4B-4DAC-A348-EB6479D669B5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A-2F21-4B51-8AAF-4E381C2339A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E13-DF4B-4DAC-A348-EB6479D669B5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A-2F21-4B51-8AAF-4E381C2339A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E13-DF4B-4DAC-A348-EB6479D669B5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A-2F21-4B51-8AAF-4E381C2339A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E13-DF4B-4DAC-A348-EB6479D669B5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A-2F21-4B51-8AAF-4E381C2339A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E13-DF4B-4DAC-A348-EB6479D669B5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A-2F21-4B51-8AAF-4E381C2339A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E13-DF4B-4DAC-A348-EB6479D669B5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A-2F21-4B51-8AAF-4E381C2339A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E13-DF4B-4DAC-A348-EB6479D669B5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A-2F21-4B51-8AAF-4E381C2339A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E13-DF4B-4DAC-A348-EB6479D669B5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126A-2F21-4B51-8AAF-4E381C2339A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55E13-DF4B-4DAC-A348-EB6479D669B5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97126A-2F21-4B51-8AAF-4E381C2339A1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955E13-DF4B-4DAC-A348-EB6479D669B5}" type="datetimeFigureOut">
              <a:rPr lang="nl-NL" smtClean="0"/>
              <a:t>7-4-2014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97126A-2F21-4B51-8AAF-4E381C2339A1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bcdn-sphotos-a-a.akamaihd.net/hphotos-ak-frc3/t1.0-9/1601539_825674190783450_1900813697_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" r="15439"/>
          <a:stretch/>
        </p:blipFill>
        <p:spPr bwMode="auto">
          <a:xfrm>
            <a:off x="236241" y="2132857"/>
            <a:ext cx="3887586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unuku-abou.com/attachments/Image/curacao-duiken-zeeschildp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894" y="259725"/>
            <a:ext cx="4239622" cy="317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bandabou.info/images/slang%20op%20arm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80" t="27583" b="14531"/>
          <a:stretch/>
        </p:blipFill>
        <p:spPr bwMode="auto">
          <a:xfrm>
            <a:off x="4218920" y="3573017"/>
            <a:ext cx="423962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 rot="20478821">
            <a:off x="584725" y="307090"/>
            <a:ext cx="319061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4800" b="1" cap="none" spc="150" dirty="0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Reptielen</a:t>
            </a:r>
          </a:p>
          <a:p>
            <a:pPr algn="ctr"/>
            <a:r>
              <a:rPr lang="nl-NL" sz="4800" b="1" spc="150" dirty="0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Curaçao </a:t>
            </a:r>
            <a:endParaRPr lang="nl-NL" sz="4800" b="1" cap="none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196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425" y="926616"/>
            <a:ext cx="372916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Koudbloedig</a:t>
            </a:r>
            <a:br>
              <a:rPr lang="nl-NL" sz="24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nl-NL" sz="24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Heeft de zon nodig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om zich op te warmen</a:t>
            </a:r>
            <a:endParaRPr lang="nl-NL" sz="2400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2987824" y="2148343"/>
            <a:ext cx="3108377" cy="285495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 descr="http://www.apartmentcuracao.nl/assets/images/legua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055" y="2348879"/>
            <a:ext cx="2385913" cy="178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39" y="3751780"/>
            <a:ext cx="9143999" cy="1143000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De leguaan </a:t>
            </a:r>
            <a:endParaRPr lang="nl-NL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2" name="Picture 4" descr="http://www.bijgespijkerd.nl/wp-content/uploads/2009/05/zo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661" y="26472"/>
            <a:ext cx="1700188" cy="120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hoek 7"/>
          <p:cNvSpPr/>
          <p:nvPr/>
        </p:nvSpPr>
        <p:spPr>
          <a:xfrm>
            <a:off x="334628" y="3075742"/>
            <a:ext cx="223247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Herbivoor:</a:t>
            </a:r>
            <a:endParaRPr lang="nl-NL" sz="24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eet bladeren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en bloemen</a:t>
            </a:r>
          </a:p>
        </p:txBody>
      </p:sp>
      <p:sp>
        <p:nvSpPr>
          <p:cNvPr id="9" name="Rechthoek 8"/>
          <p:cNvSpPr/>
          <p:nvPr/>
        </p:nvSpPr>
        <p:spPr>
          <a:xfrm>
            <a:off x="6226937" y="4150534"/>
            <a:ext cx="289579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Hij gebruikt zijn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poten om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 een boom te 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klimmen</a:t>
            </a:r>
          </a:p>
        </p:txBody>
      </p:sp>
      <p:sp>
        <p:nvSpPr>
          <p:cNvPr id="10" name="Rechthoek 9"/>
          <p:cNvSpPr/>
          <p:nvPr/>
        </p:nvSpPr>
        <p:spPr>
          <a:xfrm>
            <a:off x="6500570" y="911771"/>
            <a:ext cx="23485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Hij kan goed 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ruiken en 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goed zien</a:t>
            </a:r>
          </a:p>
        </p:txBody>
      </p:sp>
      <p:sp>
        <p:nvSpPr>
          <p:cNvPr id="11" name="Rechthoek 10"/>
          <p:cNvSpPr/>
          <p:nvPr/>
        </p:nvSpPr>
        <p:spPr>
          <a:xfrm>
            <a:off x="6078436" y="2583660"/>
            <a:ext cx="31927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Een leguaan heeft 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een schutkleur</a:t>
            </a:r>
          </a:p>
        </p:txBody>
      </p:sp>
      <p:sp>
        <p:nvSpPr>
          <p:cNvPr id="12" name="Rechthoek 11"/>
          <p:cNvSpPr/>
          <p:nvPr/>
        </p:nvSpPr>
        <p:spPr>
          <a:xfrm>
            <a:off x="-82502" y="5003302"/>
            <a:ext cx="462451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Een leguaan legt eieren 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 het zand en gaat er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dan vandoor</a:t>
            </a:r>
          </a:p>
        </p:txBody>
      </p:sp>
      <p:sp>
        <p:nvSpPr>
          <p:cNvPr id="13" name="Rechthoek 12"/>
          <p:cNvSpPr/>
          <p:nvPr/>
        </p:nvSpPr>
        <p:spPr>
          <a:xfrm>
            <a:off x="3182643" y="80774"/>
            <a:ext cx="28957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Hij gebruikt zijn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staart als zweep</a:t>
            </a:r>
          </a:p>
        </p:txBody>
      </p:sp>
      <p:sp>
        <p:nvSpPr>
          <p:cNvPr id="14" name="Rechthoek 13"/>
          <p:cNvSpPr/>
          <p:nvPr/>
        </p:nvSpPr>
        <p:spPr>
          <a:xfrm>
            <a:off x="4542011" y="6203631"/>
            <a:ext cx="38734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Familie van de hagedis</a:t>
            </a:r>
          </a:p>
        </p:txBody>
      </p:sp>
    </p:spTree>
    <p:extLst>
      <p:ext uri="{BB962C8B-B14F-4D97-AF65-F5344CB8AC3E}">
        <p14:creationId xmlns:p14="http://schemas.microsoft.com/office/powerpoint/2010/main" val="55497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987822" y="1988840"/>
            <a:ext cx="3108377" cy="285495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074" name="Picture 2" descr="http://static.zoom.nl/6AD2B17AA7AD50FA02E997271A0D08DD-schildpad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86"/>
          <a:stretch/>
        </p:blipFill>
        <p:spPr bwMode="auto">
          <a:xfrm>
            <a:off x="3271357" y="2132856"/>
            <a:ext cx="2552251" cy="201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-29990" y="3700799"/>
            <a:ext cx="9143999" cy="1143000"/>
          </a:xfrm>
        </p:spPr>
        <p:txBody>
          <a:bodyPr>
            <a:normAutofit/>
          </a:bodyPr>
          <a:lstStyle/>
          <a:p>
            <a:pPr algn="ctr"/>
            <a:r>
              <a:rPr lang="nl-NL" sz="3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De zeeschildpad</a:t>
            </a:r>
            <a:endParaRPr lang="nl-NL" sz="3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520101" y="628338"/>
            <a:ext cx="372916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Koudbloedig</a:t>
            </a:r>
            <a:br>
              <a:rPr lang="nl-NL" sz="24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nl-NL" sz="24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Heeft de zon nodig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om zich op te warmen</a:t>
            </a:r>
            <a:endParaRPr lang="nl-NL" sz="2400" b="1" cap="none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Picture 4" descr="http://www.bijgespijkerd.nl/wp-content/uploads/2009/05/zon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661" y="26472"/>
            <a:ext cx="1700188" cy="1203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hoek 8"/>
          <p:cNvSpPr/>
          <p:nvPr/>
        </p:nvSpPr>
        <p:spPr>
          <a:xfrm>
            <a:off x="6216016" y="2215990"/>
            <a:ext cx="286572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Heeft longen en 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haalt dus boven 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water adem</a:t>
            </a:r>
          </a:p>
        </p:txBody>
      </p:sp>
      <p:sp>
        <p:nvSpPr>
          <p:cNvPr id="10" name="Rechthoek 9"/>
          <p:cNvSpPr/>
          <p:nvPr/>
        </p:nvSpPr>
        <p:spPr>
          <a:xfrm>
            <a:off x="2334074" y="5657671"/>
            <a:ext cx="34478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Komt nooit op het 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land, behalve als ze 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eieren legt</a:t>
            </a:r>
          </a:p>
        </p:txBody>
      </p:sp>
      <p:sp>
        <p:nvSpPr>
          <p:cNvPr id="11" name="Rechthoek 10"/>
          <p:cNvSpPr/>
          <p:nvPr/>
        </p:nvSpPr>
        <p:spPr>
          <a:xfrm>
            <a:off x="5220072" y="647076"/>
            <a:ext cx="36207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Deze eieren legt 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ze in het warme zand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6977" y="2563744"/>
            <a:ext cx="28163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Kan 80 tot 100 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jaar oud worden</a:t>
            </a:r>
          </a:p>
        </p:txBody>
      </p:sp>
      <p:sp>
        <p:nvSpPr>
          <p:cNvPr id="13" name="Rechthoek 12"/>
          <p:cNvSpPr/>
          <p:nvPr/>
        </p:nvSpPr>
        <p:spPr>
          <a:xfrm>
            <a:off x="347183" y="4077072"/>
            <a:ext cx="19868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Wordt met 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uitsterven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bedreigd </a:t>
            </a:r>
          </a:p>
        </p:txBody>
      </p:sp>
      <p:sp>
        <p:nvSpPr>
          <p:cNvPr id="14" name="Rechthoek 13"/>
          <p:cNvSpPr/>
          <p:nvPr/>
        </p:nvSpPr>
        <p:spPr>
          <a:xfrm>
            <a:off x="6345780" y="4773051"/>
            <a:ext cx="277479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Eet zeegras,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algen en kleine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dieren in de zee</a:t>
            </a:r>
          </a:p>
        </p:txBody>
      </p:sp>
    </p:spTree>
    <p:extLst>
      <p:ext uri="{BB962C8B-B14F-4D97-AF65-F5344CB8AC3E}">
        <p14:creationId xmlns:p14="http://schemas.microsoft.com/office/powerpoint/2010/main" val="33036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987822" y="1988840"/>
            <a:ext cx="3108377" cy="285495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" y="3541871"/>
            <a:ext cx="9143999" cy="1143000"/>
          </a:xfrm>
        </p:spPr>
        <p:txBody>
          <a:bodyPr>
            <a:normAutofit/>
          </a:bodyPr>
          <a:lstStyle/>
          <a:p>
            <a:pPr algn="ctr"/>
            <a:r>
              <a:rPr lang="nl-NL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De Curaçaose slang</a:t>
            </a:r>
            <a:endParaRPr lang="nl-NL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098" name="Picture 2" descr="http://floortjesfun.punt.nl/_files/2009-02-20/zilversla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67" b="11932"/>
          <a:stretch/>
        </p:blipFill>
        <p:spPr bwMode="auto">
          <a:xfrm>
            <a:off x="3496753" y="2132856"/>
            <a:ext cx="2090514" cy="215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hoek 8"/>
          <p:cNvSpPr/>
          <p:nvPr/>
        </p:nvSpPr>
        <p:spPr>
          <a:xfrm>
            <a:off x="207757" y="2179022"/>
            <a:ext cx="26518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Komt alleen op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Curaçao voor</a:t>
            </a:r>
          </a:p>
        </p:txBody>
      </p:sp>
      <p:sp>
        <p:nvSpPr>
          <p:cNvPr id="10" name="Rechthoek 9"/>
          <p:cNvSpPr/>
          <p:nvPr/>
        </p:nvSpPr>
        <p:spPr>
          <a:xfrm>
            <a:off x="6760397" y="2547610"/>
            <a:ext cx="223558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Wurgslang</a:t>
            </a:r>
          </a:p>
        </p:txBody>
      </p:sp>
      <p:sp>
        <p:nvSpPr>
          <p:cNvPr id="11" name="Rechthoek 10"/>
          <p:cNvSpPr/>
          <p:nvPr/>
        </p:nvSpPr>
        <p:spPr>
          <a:xfrm>
            <a:off x="304001" y="260648"/>
            <a:ext cx="51676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Eet hagedissen, kakkerlakken,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kikkers en muizen</a:t>
            </a:r>
          </a:p>
        </p:txBody>
      </p:sp>
      <p:sp>
        <p:nvSpPr>
          <p:cNvPr id="12" name="Rechthoek 11"/>
          <p:cNvSpPr/>
          <p:nvPr/>
        </p:nvSpPr>
        <p:spPr>
          <a:xfrm>
            <a:off x="1289976" y="5661248"/>
            <a:ext cx="3139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Papiaments:</a:t>
            </a:r>
          </a:p>
          <a:p>
            <a:pPr algn="ctr"/>
            <a:r>
              <a:rPr lang="nl-NL" sz="2400" b="1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Kolebra</a:t>
            </a:r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di </a:t>
            </a:r>
            <a:r>
              <a:rPr lang="nl-NL" sz="2400" b="1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Kòrsou</a:t>
            </a:r>
            <a:endParaRPr lang="nl-NL" sz="2400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6437846" y="3842283"/>
            <a:ext cx="20140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Legt eieren</a:t>
            </a:r>
          </a:p>
        </p:txBody>
      </p:sp>
      <p:sp>
        <p:nvSpPr>
          <p:cNvPr id="14" name="Rechthoek 13"/>
          <p:cNvSpPr/>
          <p:nvPr/>
        </p:nvSpPr>
        <p:spPr>
          <a:xfrm>
            <a:off x="237612" y="4060954"/>
            <a:ext cx="22810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Koudbloedig</a:t>
            </a:r>
          </a:p>
        </p:txBody>
      </p:sp>
      <p:sp>
        <p:nvSpPr>
          <p:cNvPr id="15" name="Rechthoek 14"/>
          <p:cNvSpPr/>
          <p:nvPr/>
        </p:nvSpPr>
        <p:spPr>
          <a:xfrm>
            <a:off x="6138434" y="789177"/>
            <a:ext cx="24034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Iets meer dan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 meter lang</a:t>
            </a:r>
          </a:p>
        </p:txBody>
      </p:sp>
      <p:sp>
        <p:nvSpPr>
          <p:cNvPr id="16" name="Rechthoek 15"/>
          <p:cNvSpPr/>
          <p:nvPr/>
        </p:nvSpPr>
        <p:spPr>
          <a:xfrm>
            <a:off x="5696614" y="5157192"/>
            <a:ext cx="328711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De huid beschermt</a:t>
            </a:r>
          </a:p>
          <a:p>
            <a:pPr algn="ctr"/>
            <a:r>
              <a:rPr lang="nl-NL" sz="2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tegen de zon</a:t>
            </a:r>
          </a:p>
        </p:txBody>
      </p:sp>
    </p:spTree>
    <p:extLst>
      <p:ext uri="{BB962C8B-B14F-4D97-AF65-F5344CB8AC3E}">
        <p14:creationId xmlns:p14="http://schemas.microsoft.com/office/powerpoint/2010/main" val="111828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144</Words>
  <Application>Microsoft Office PowerPoint</Application>
  <PresentationFormat>Diavoorstelling (4:3)</PresentationFormat>
  <Paragraphs>57</Paragraphs>
  <Slides>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Stroom</vt:lpstr>
      <vt:lpstr>PowerPoint-presentatie</vt:lpstr>
      <vt:lpstr>De leguaan </vt:lpstr>
      <vt:lpstr>De zeeschildpad</vt:lpstr>
      <vt:lpstr>De Curaçaose slang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Alysha</dc:creator>
  <cp:lastModifiedBy>Eline</cp:lastModifiedBy>
  <cp:revision>9</cp:revision>
  <dcterms:created xsi:type="dcterms:W3CDTF">2014-03-25T16:04:29Z</dcterms:created>
  <dcterms:modified xsi:type="dcterms:W3CDTF">2014-04-07T13:52:10Z</dcterms:modified>
</cp:coreProperties>
</file>